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2doc.nl/documentaires/series/hollanddoc/2011/terug-naar-angola.html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1249232"/>
          </a:xfrm>
        </p:spPr>
        <p:txBody>
          <a:bodyPr/>
          <a:lstStyle/>
          <a:p>
            <a:r>
              <a:rPr lang="nl-NL" dirty="0" smtClean="0"/>
              <a:t>Opdrachten bij les 4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07583" y="3258356"/>
            <a:ext cx="9333405" cy="1999444"/>
          </a:xfrm>
        </p:spPr>
        <p:txBody>
          <a:bodyPr/>
          <a:lstStyle/>
          <a:p>
            <a:r>
              <a:rPr lang="nl-NL" dirty="0" smtClean="0"/>
              <a:t>SCW Thema 18.5</a:t>
            </a:r>
          </a:p>
          <a:p>
            <a:r>
              <a:rPr lang="nl-NL" dirty="0" smtClean="0"/>
              <a:t>SMD Thema 16.4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Alleenstaande Minderjarige vreemdelingen</a:t>
            </a: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63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9403" y="837127"/>
            <a:ext cx="9938823" cy="927279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Uitleg opdrachten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913775" y="2498501"/>
            <a:ext cx="97756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In deze les werk je aan opdrachten. Je kunt kiezen:</a:t>
            </a:r>
          </a:p>
          <a:p>
            <a:endParaRPr lang="nl-N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Je werkt opdracht 1 &amp; 2 uit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Je werkt de opdracht behorende bij de film uit.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Je levert je opdrachten aan het eind van deze les in</a:t>
            </a:r>
          </a:p>
          <a:p>
            <a:endParaRPr lang="nl-NL" dirty="0"/>
          </a:p>
        </p:txBody>
      </p:sp>
      <p:pic>
        <p:nvPicPr>
          <p:cNvPr id="1026" name="Picture 2" descr="Afbeeldingsresultaat voor werkwij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791" y="2856539"/>
            <a:ext cx="7448550" cy="272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216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1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592428" y="2214695"/>
            <a:ext cx="1132053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nl-NL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Beantwoord 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de volgende vragen.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15900" algn="l"/>
              </a:tabLs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Wanneer kan iemand een asielvergunning krijgen?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0">
              <a:spcAft>
                <a:spcPts val="0"/>
              </a:spcAf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15900" algn="l"/>
              </a:tabLs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Worden </a:t>
            </a:r>
            <a:r>
              <a:rPr lang="nl-NL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AMV’s</a:t>
            </a:r>
            <a:r>
              <a:rPr lang="nl-NL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op dezelfde manier behandeld als overige asielzoekers? Leg je antwoord uit.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0">
              <a:spcAft>
                <a:spcPts val="0"/>
              </a:spcAf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15900" algn="l"/>
              </a:tabLs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Leg kort de asielprocedure uit.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0">
              <a:spcAft>
                <a:spcPts val="0"/>
              </a:spcAf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15900" algn="l"/>
              </a:tabLs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Welke besluiten kan de IND uiteindelijk nemen?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0">
              <a:spcAft>
                <a:spcPts val="0"/>
              </a:spcAf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15900" algn="l"/>
              </a:tabLs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Mogen asielzoekers betaald werk verrichten tijdens de aanvraagprocedure?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0">
              <a:spcAft>
                <a:spcPts val="0"/>
              </a:spcAf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nl-N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15900" algn="l"/>
              </a:tabLst>
            </a:pPr>
            <a:r>
              <a:rPr lang="nl-NL" dirty="0">
                <a:latin typeface="Arial" panose="020B0604020202020204" pitchFamily="34" charset="0"/>
                <a:ea typeface="Times New Roman" panose="02020603050405020304" pitchFamily="18" charset="0"/>
              </a:rPr>
              <a:t>Wat behelst de Wet inburgering?</a:t>
            </a:r>
            <a:endParaRPr lang="nl-N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3349" y="940426"/>
            <a:ext cx="3514725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59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862885" y="605307"/>
            <a:ext cx="1098567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b="1" dirty="0" smtClean="0"/>
          </a:p>
          <a:p>
            <a:r>
              <a:rPr lang="nl-NL" b="1" dirty="0" smtClean="0"/>
              <a:t>Opdracht 2</a:t>
            </a:r>
            <a:endParaRPr lang="nl-NL" b="1" dirty="0"/>
          </a:p>
          <a:p>
            <a:endParaRPr lang="nl-NL" b="1" dirty="0" smtClean="0"/>
          </a:p>
          <a:p>
            <a:endParaRPr lang="nl-NL" b="1" dirty="0"/>
          </a:p>
          <a:p>
            <a:r>
              <a:rPr lang="nl-NL" b="1" dirty="0" smtClean="0"/>
              <a:t>Ieder </a:t>
            </a:r>
            <a:r>
              <a:rPr lang="nl-NL" b="1" dirty="0"/>
              <a:t>mens functioneert in de 5 </a:t>
            </a:r>
            <a:r>
              <a:rPr lang="nl-NL" b="1" dirty="0" smtClean="0"/>
              <a:t>leefgebieden</a:t>
            </a:r>
          </a:p>
          <a:p>
            <a:r>
              <a:rPr lang="nl-NL" dirty="0"/>
              <a:t>-          Psychisch functioneren en welzijn</a:t>
            </a:r>
          </a:p>
          <a:p>
            <a:r>
              <a:rPr lang="nl-NL" dirty="0"/>
              <a:t>-          Sociale relatie en maatschappelijke participatie</a:t>
            </a:r>
          </a:p>
          <a:p>
            <a:r>
              <a:rPr lang="nl-NL" dirty="0"/>
              <a:t>-          Lichamelijk functioneren en welzijn</a:t>
            </a:r>
          </a:p>
          <a:p>
            <a:r>
              <a:rPr lang="nl-NL" dirty="0"/>
              <a:t>-          Wonen en leefomgeving</a:t>
            </a:r>
          </a:p>
          <a:p>
            <a:r>
              <a:rPr lang="nl-NL" dirty="0"/>
              <a:t>-          Ontwikkelingsperspectief</a:t>
            </a:r>
          </a:p>
          <a:p>
            <a:endParaRPr lang="nl-NL" b="1" dirty="0"/>
          </a:p>
          <a:p>
            <a:r>
              <a:rPr lang="nl-NL" dirty="0" smtClean="0"/>
              <a:t>Het </a:t>
            </a:r>
            <a:r>
              <a:rPr lang="nl-NL" dirty="0"/>
              <a:t>is belangrijk dat alle 5 leefgebieden van ieder mens stabiel en gezond zijn. Helaas is dit niet bij iedereen het geval. Doordat op 1 of meerdere leefgebieden problemen zijn, kan dit de oorzaak zijn dat de kwaliteit van iemands leven of van zijn omgeving verminderd</a:t>
            </a:r>
            <a:r>
              <a:rPr lang="nl-NL" dirty="0" smtClean="0"/>
              <a:t>. Dit geldt ook voor AMA’S.</a:t>
            </a:r>
          </a:p>
          <a:p>
            <a:endParaRPr lang="nl-NL" dirty="0"/>
          </a:p>
          <a:p>
            <a:r>
              <a:rPr lang="nl-NL" dirty="0"/>
              <a:t>Beschrijf vanuit je eigen specifieke taak als SCW-er/ SMD-er waarin jij deze kwetsbare doelgroep kunt ondersteunen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 smtClean="0"/>
              <a:t>Boek SCW thema 18. 5</a:t>
            </a:r>
          </a:p>
          <a:p>
            <a:r>
              <a:rPr lang="nl-NL" dirty="0" smtClean="0"/>
              <a:t>Boek SMD thema 16.4</a:t>
            </a:r>
            <a:endParaRPr lang="nl-NL" dirty="0"/>
          </a:p>
          <a:p>
            <a:r>
              <a:rPr lang="nl-NL" dirty="0" smtClean="0"/>
              <a:t>Internet</a:t>
            </a:r>
          </a:p>
          <a:p>
            <a:r>
              <a:rPr lang="nl-NL" dirty="0" smtClean="0"/>
              <a:t>Eigen ideeën /visie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7551" y="489398"/>
            <a:ext cx="4276111" cy="284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76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bij de film “terug naar </a:t>
            </a:r>
            <a:r>
              <a:rPr lang="nl-NL" dirty="0" err="1" smtClean="0"/>
              <a:t>angola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236371" y="2472745"/>
            <a:ext cx="97493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www.2doc.nl/documentaires/series/hollanddoc/2011/terug-naar-angola.html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656822" y="3618963"/>
            <a:ext cx="1187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Bedenk 5 discussiepunten na aanleiding van deze film waarover we de volgende les met elkaar in gesprek kunnen gaan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737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uppel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Druppel</Template>
  <TotalTime>9866</TotalTime>
  <Words>206</Words>
  <Application>Microsoft Office PowerPoint</Application>
  <PresentationFormat>Breedbeeld</PresentationFormat>
  <Paragraphs>48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Times New Roman</vt:lpstr>
      <vt:lpstr>Tw Cen MT</vt:lpstr>
      <vt:lpstr>Druppel</vt:lpstr>
      <vt:lpstr>Opdrachten bij les 4</vt:lpstr>
      <vt:lpstr>  Uitleg opdrachten</vt:lpstr>
      <vt:lpstr>Opdracht 1</vt:lpstr>
      <vt:lpstr>PowerPoint-presentatie</vt:lpstr>
      <vt:lpstr>Opdracht bij de film “terug naar angola</vt:lpstr>
    </vt:vector>
  </TitlesOfParts>
  <Company>Alfa-college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Jansen, Els</dc:creator>
  <cp:lastModifiedBy>Jansen, Els</cp:lastModifiedBy>
  <cp:revision>7</cp:revision>
  <dcterms:created xsi:type="dcterms:W3CDTF">2018-10-04T16:21:32Z</dcterms:created>
  <dcterms:modified xsi:type="dcterms:W3CDTF">2018-10-11T21:14:01Z</dcterms:modified>
</cp:coreProperties>
</file>